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67" r:id="rId5"/>
    <p:sldId id="268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open?id=1smz4vXC5xuJ_23rsdRY6wRF8r7D9agYHHSAOMGu1h3o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open?id=1IxvZKC5aS2Y1gyamUBNSSmOoNYcw1vE90MVIUHLjRK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nsportal.ru/user/813025/page/internet-proekt-my-nasledniki-velikoy-pobedy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drive.google.com/open?id=1CMLnIdpLeSDWrSqGEJzczkJq3PLnEdgI8twH7n6M7f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open?id=1YJitPMMnyvb7Q_SezjJJqYgmew_ZPmXCL-zzqHaD5U4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docs.google.com/presentation/d/1N4ETN47GpVtJ5zjPoAvmZCfWl3RPXon-YXQLz5tW-mc/edit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645024"/>
            <a:ext cx="7033592" cy="123177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Епархиальный просветительский интернет-проект для младших школьников  </a:t>
            </a:r>
            <a:br>
              <a:rPr lang="ru-RU" sz="2400" dirty="0" smtClean="0"/>
            </a:br>
            <a:r>
              <a:rPr lang="ru-RU" sz="2400" dirty="0" smtClean="0"/>
              <a:t>«Мы-наследники Великой Победы» 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968846"/>
          </a:xfrm>
        </p:spPr>
        <p:txBody>
          <a:bodyPr>
            <a:normAutofit/>
          </a:bodyPr>
          <a:lstStyle/>
          <a:p>
            <a:r>
              <a:rPr lang="ru-RU" dirty="0" smtClean="0"/>
              <a:t>Веретенникова И.П., учитель начальных классов</a:t>
            </a:r>
          </a:p>
          <a:p>
            <a:r>
              <a:rPr lang="ru-RU" dirty="0" smtClean="0"/>
              <a:t> МБОУ СШ г. Горбатов</a:t>
            </a:r>
            <a:endParaRPr lang="ru-RU" dirty="0"/>
          </a:p>
        </p:txBody>
      </p:sp>
      <p:pic>
        <p:nvPicPr>
          <p:cNvPr id="4" name="Picture 2" descr="http://sh11nurgal.edusite.ru/images/orksy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0317" y="982198"/>
            <a:ext cx="7448009" cy="172672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708920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5537" y="332656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763688" y="260648"/>
            <a:ext cx="559512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ГБОУ ДПО НИРО г. Нижний Новгород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МЕЖРЕГИОНАЛЬНЫЙ  ИНТЕРНЕТ -ФОРУМ "ЧТОБЫ ПОМНИЛИ"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986869" y="2666038"/>
            <a:ext cx="51702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интернет-форума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Память о героях и участниках Великой Отечественной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войны не умирает: почему мы должны помнить о войне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79512" y="0"/>
            <a:ext cx="8280920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«Словом и мечом: подвиг Церкви в годы войны»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(24 февраля -1 марта 2020)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7" name="Рисунок 2" descr="http://900igr.net/up/datas/139361/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980728"/>
            <a:ext cx="2933700" cy="2200275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23528" y="3124996"/>
            <a:ext cx="820891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годы Великой Отечественной Русская Православная Церковь, несмотря на многолетние довоенные репрессии и подозрительное отношение к себе со стороны государства, словом и делом помогала своему народу, внеся весомый вклад в общее дело победы над грозным врагом.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1. Создайте презентацию (до 10 слайдов) о том, как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Русская Православная Церковь словом и делом помогала своему народу, внеся весомый вклад в общее дело победы над грозным врагом. Это может быть рассказ о священнослужителях, ставших героями войны, о вкладе в победу ваших священников-соотечественников, о том, что было в храмах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Выксунской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епархии во время ВОВ.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2.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Опубликуйте ссылку на презентацию в Таблице прохождения этапа.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627806" y="58942"/>
            <a:ext cx="6535443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«У войны не женское лицо, но...»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Составление книги памяти о женщинах-воинах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(1-10 марта 2020)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1" name="Рисунок 5" descr="http://gym6-perm.narod.ru/12/7/1/15/z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24744"/>
            <a:ext cx="7560840" cy="1130424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 rot="10800000" flipV="1">
            <a:off x="467544" y="2140115"/>
            <a:ext cx="8280920" cy="424121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 время Второй мировой войны мир стал свидетелем женского феномена. Женщины служили во всех родах войск уже во многих странах мира: в английской армии - 225 тысяч, в американской - 450-500 тысяч, в германской - 500тысяч...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В Советской армии воевало около миллиона женщин. Они овладели всеми военными специальностями, в том числе и самыми «мужскими». Даже возникла языковая проблема: у слов «танкист», «пехотинец», «автоматчик» до того времени не существовало женского рода, потому что эту работу еще никогда не выполняла женщина. Женские слова родились там, на войне...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Задание1.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Проведите опрос среди одноклассников и выясните, есть ли у них среди родственников женщины, воевавшие на войне.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2.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Соберите информацию о судьбе женщины-ветерана.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3.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Создайте слайд в книге памяти (совместной презентации)о женщинах, воевавших на войне.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547664" y="0"/>
            <a:ext cx="5564408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 «Память о войне -в каждом сердце»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Создание виртуальной экскурсии в музей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(11-19 марта 2020)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5" name="Рисунок 6" descr="http://sch-53.ru/files/administrator_11/logoti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628800"/>
            <a:ext cx="5943600" cy="1352550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3212976"/>
            <a:ext cx="9144000" cy="307776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1.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Посетите музей или зал боевой славы. Послушайте рассказ экскурсовода о Родине, о событиях ВОВ: о подвигах русских солдат, о земляках-героях и о письмах с фронта, о памятниках в честь воинов-земляков. Рассмотрите экспозиции ВОВ, фотографии, документы, письма, награды, личные вещи солдат и прочие экспонаты времен войны.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2.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Снимите видео- об одном из экспонатов времён войны с сопровождающим его рассказом о любой экспозиции ВОВ, фотографии,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документе,о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письмах, наградах, личных вещах солдат и т.д.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3.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Вставьте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ссылку на видео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331640" y="188640"/>
            <a:ext cx="6413359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 Заключительный этап«Символ мира и добра»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29" name="Рисунок 7" descr="http://hepi.edu.ua/images/Novosti/2015/golub_mi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908720"/>
            <a:ext cx="2222302" cy="2736304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3645024"/>
            <a:ext cx="91440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1.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Создание облака слов, характеризующих понятие 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 -наследники Великой Победы»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Вставьте облако в совместную презентацию.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Совместная презентация задания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 заключительного этапа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5229200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Рефлексия участников проекта. Анкетирование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Подведение итогов, награждение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Апрель  2020 Г.</a:t>
            </a:r>
          </a:p>
          <a:p>
            <a:r>
              <a:rPr lang="ru-RU" dirty="0" smtClean="0"/>
              <a:t>Семинар «Учебный курс ОРКСЭ: проблемы, опыт, перспективы»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Положение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1.1</a:t>
            </a:r>
            <a:r>
              <a:rPr lang="ru-RU" i="1" dirty="0" smtClean="0"/>
              <a:t>. Епархиальный просветительский интернет-проект для младших школьников  «Мы - наследники Великой Победы»</a:t>
            </a:r>
            <a:r>
              <a:rPr lang="ru-RU" dirty="0" smtClean="0"/>
              <a:t>проводится по благословению </a:t>
            </a:r>
            <a:r>
              <a:rPr lang="ru-RU" i="1" dirty="0" smtClean="0"/>
              <a:t>епископа Выксунского и Павловского </a:t>
            </a:r>
            <a:r>
              <a:rPr lang="ru-RU" i="1" dirty="0" err="1" smtClean="0"/>
              <a:t>Варнавы</a:t>
            </a:r>
            <a:r>
              <a:rPr lang="ru-RU" i="1" dirty="0" smtClean="0"/>
              <a:t>.</a:t>
            </a:r>
            <a:endParaRPr lang="ru-RU" dirty="0" smtClean="0"/>
          </a:p>
          <a:p>
            <a:r>
              <a:rPr lang="ru-RU" dirty="0" smtClean="0"/>
              <a:t>1.2. </a:t>
            </a:r>
            <a:r>
              <a:rPr lang="ru-RU" i="1" dirty="0" smtClean="0"/>
              <a:t>Организаторы </a:t>
            </a:r>
            <a:r>
              <a:rPr lang="ru-RU" i="1" dirty="0" err="1" smtClean="0"/>
              <a:t>интернет-проекта</a:t>
            </a:r>
            <a:r>
              <a:rPr lang="ru-RU" dirty="0" smtClean="0"/>
              <a:t> – специалисты отдела религиозного образования и </a:t>
            </a:r>
            <a:r>
              <a:rPr lang="ru-RU" dirty="0" err="1" smtClean="0"/>
              <a:t>катехизации</a:t>
            </a:r>
            <a:r>
              <a:rPr lang="ru-RU" dirty="0" smtClean="0"/>
              <a:t> </a:t>
            </a:r>
            <a:r>
              <a:rPr lang="ru-RU" dirty="0" err="1" smtClean="0"/>
              <a:t>Выксунской</a:t>
            </a:r>
            <a:r>
              <a:rPr lang="ru-RU" dirty="0" smtClean="0"/>
              <a:t> епархии.</a:t>
            </a:r>
          </a:p>
          <a:p>
            <a:r>
              <a:rPr lang="ru-RU" dirty="0" smtClean="0"/>
              <a:t>1.3. </a:t>
            </a:r>
            <a:r>
              <a:rPr lang="ru-RU" i="1" dirty="0" smtClean="0"/>
              <a:t>Инициаторы </a:t>
            </a:r>
            <a:r>
              <a:rPr lang="ru-RU" i="1" dirty="0" err="1" smtClean="0"/>
              <a:t>интернет-проекта</a:t>
            </a:r>
            <a:r>
              <a:rPr lang="ru-RU" dirty="0" smtClean="0"/>
              <a:t>– специалисты информационно-диагностического кабинета управления образования администрации Павловского муниципального района, проблемно-методического семинара учителей ОРКСЭ «Учебный курс ОРКСЭ: проблемы, опыт, перспективы»</a:t>
            </a:r>
          </a:p>
          <a:p>
            <a:r>
              <a:rPr lang="ru-RU" i="1" dirty="0" smtClean="0"/>
              <a:t>Автор и руководитель проекта:</a:t>
            </a:r>
            <a:r>
              <a:rPr lang="ru-RU" dirty="0" smtClean="0"/>
              <a:t> Веретенникова Ирина Павловна, учитель начальных классов МБОУ СШ г. Горбатов, руководитель проблемно-методического семинара учителей ОРКСЭ «Учебный курс ОРКСЭ: проблемы, опыт, перспективы»</a:t>
            </a:r>
          </a:p>
          <a:p>
            <a:r>
              <a:rPr lang="ru-RU" dirty="0" smtClean="0"/>
              <a:t> 1.4. </a:t>
            </a:r>
            <a:r>
              <a:rPr lang="ru-RU" i="1" dirty="0" smtClean="0"/>
              <a:t>Ход </a:t>
            </a:r>
            <a:r>
              <a:rPr lang="ru-RU" i="1" dirty="0" err="1" smtClean="0"/>
              <a:t>интернет-проекта</a:t>
            </a:r>
            <a:r>
              <a:rPr lang="ru-RU" dirty="0" smtClean="0"/>
              <a:t> освещается на сайте </a:t>
            </a:r>
            <a:r>
              <a:rPr lang="ru-RU" u="sng" dirty="0" smtClean="0"/>
              <a:t>учителей ОРКСЭ Павловского района – </a:t>
            </a:r>
            <a:r>
              <a:rPr lang="ru-RU" u="sng" dirty="0" smtClean="0">
                <a:hlinkClick r:id="rId2"/>
              </a:rPr>
              <a:t>https://nsportal.ru/user/813025/page/internet-proekt-my-nasledniki-velikoy-pobedy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2340496"/>
          </a:xfrm>
        </p:spPr>
        <p:txBody>
          <a:bodyPr>
            <a:noAutofit/>
          </a:bodyPr>
          <a:lstStyle/>
          <a:p>
            <a:r>
              <a:rPr lang="ru-RU" sz="2000" i="1" dirty="0" smtClean="0"/>
              <a:t> Основная цель </a:t>
            </a:r>
            <a:r>
              <a:rPr lang="ru-RU" sz="2000" i="1" dirty="0" err="1" smtClean="0"/>
              <a:t>интернет-проекта</a:t>
            </a:r>
            <a:r>
              <a:rPr lang="ru-RU" sz="2000" dirty="0" smtClean="0"/>
              <a:t>– духовное развитие личности школьника и привитие ему основополагающих принципов нравственности на основе православных, патриотических, культурно-исторических традиций России, социально-педагогическая поддержка становления и развития гражданина России.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6585" t="13711" r="6899" b="5752"/>
          <a:stretch>
            <a:fillRect/>
          </a:stretch>
        </p:blipFill>
        <p:spPr bwMode="auto">
          <a:xfrm>
            <a:off x="251520" y="2204864"/>
            <a:ext cx="839279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11560" y="1772818"/>
          <a:ext cx="8064896" cy="4392487"/>
        </p:xfrm>
        <a:graphic>
          <a:graphicData uri="http://schemas.openxmlformats.org/drawingml/2006/table">
            <a:tbl>
              <a:tblPr/>
              <a:tblGrid>
                <a:gridCol w="2969430"/>
                <a:gridCol w="5095466"/>
              </a:tblGrid>
              <a:tr h="791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Предметная область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8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Основы религиозных культур и светской этики. 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8EF"/>
                    </a:solidFill>
                  </a:tcPr>
                </a:tc>
              </a:tr>
              <a:tr h="791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Межпредметные связи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8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Литературное чтение, окружающий мир, информатика.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8EF"/>
                    </a:solidFill>
                  </a:tcPr>
                </a:tc>
              </a:tr>
              <a:tr h="4368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Возраст участников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8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 9-11 лет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8EF"/>
                    </a:solidFill>
                  </a:tcPr>
                </a:tc>
              </a:tr>
              <a:tr h="11454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Количество участников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8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 5-10 обучающихся 4 класса образовательных организаций </a:t>
                      </a: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Выксунской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епархии.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Не более 1 команды от учреждения.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8EF"/>
                    </a:solidFill>
                  </a:tcPr>
                </a:tc>
              </a:tr>
              <a:tr h="791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Руководители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8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1-2 учителя,  преподающие ОРКСЭ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(ОПК, ОСЭ, ОМРК). 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8EF"/>
                    </a:solidFill>
                  </a:tcPr>
                </a:tc>
              </a:tr>
              <a:tr h="4368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Сроки проведения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8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  январь–апрель 2020 г.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8EF"/>
                    </a:solidFill>
                  </a:tcPr>
                </a:tc>
              </a:tr>
            </a:tbl>
          </a:graphicData>
        </a:graphic>
      </p:graphicFrame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483768" y="404664"/>
            <a:ext cx="410702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36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Участники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интернет-проекта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36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147248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 smtClean="0"/>
              <a:t>Состав экспертной комиссии</a:t>
            </a:r>
            <a:br>
              <a:rPr lang="ru-RU" sz="2400" b="1" i="1" dirty="0" smtClean="0"/>
            </a:br>
            <a:r>
              <a:rPr lang="ru-RU" sz="2400" b="1" i="1" dirty="0" smtClean="0"/>
              <a:t> сетевого </a:t>
            </a:r>
            <a:r>
              <a:rPr lang="ru-RU" sz="2400" b="1" i="1" dirty="0" err="1" smtClean="0"/>
              <a:t>интернет-проекта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i="1" dirty="0" smtClean="0"/>
              <a:t> «Мы – наследники Великой Победы»: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 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556792"/>
            <a:ext cx="8676456" cy="5301208"/>
          </a:xfrm>
        </p:spPr>
        <p:txBody>
          <a:bodyPr>
            <a:normAutofit fontScale="47500" lnSpcReduction="20000"/>
          </a:bodyPr>
          <a:lstStyle/>
          <a:p>
            <a:r>
              <a:rPr lang="ru-RU" sz="3800" dirty="0" smtClean="0"/>
              <a:t>1. Елена Владимировна </a:t>
            </a:r>
            <a:r>
              <a:rPr lang="ru-RU" sz="3800" dirty="0" err="1" smtClean="0"/>
              <a:t>Ежова,заведующий</a:t>
            </a:r>
            <a:r>
              <a:rPr lang="ru-RU" sz="3800" dirty="0" smtClean="0"/>
              <a:t> ИДК управления образования администрации Павловского муниципального района</a:t>
            </a:r>
          </a:p>
          <a:p>
            <a:r>
              <a:rPr lang="ru-RU" sz="3800" dirty="0" smtClean="0"/>
              <a:t>2. Иерей Дионисий </a:t>
            </a:r>
            <a:r>
              <a:rPr lang="ru-RU" sz="3800" dirty="0" err="1" smtClean="0"/>
              <a:t>Горбаков</a:t>
            </a:r>
            <a:r>
              <a:rPr lang="ru-RU" sz="3800" dirty="0" smtClean="0"/>
              <a:t> – настоятель собора в честь Пресвятой </a:t>
            </a:r>
            <a:r>
              <a:rPr lang="ru-RU" sz="3800" dirty="0" err="1" smtClean="0"/>
              <a:t>Живоначальной</a:t>
            </a:r>
            <a:r>
              <a:rPr lang="ru-RU" sz="3800" dirty="0" smtClean="0"/>
              <a:t> Троицы, г. Горбатов</a:t>
            </a:r>
          </a:p>
          <a:p>
            <a:r>
              <a:rPr lang="ru-RU" sz="3800" dirty="0" smtClean="0"/>
              <a:t>3. Ирина Павловна Веретенникова – учитель начальных классов МБОУ СШ г. Горбатов</a:t>
            </a:r>
          </a:p>
          <a:p>
            <a:r>
              <a:rPr lang="ru-RU" sz="3800" dirty="0" smtClean="0"/>
              <a:t>4. Ирина Вячеславовна Фадеева – старший специалист отдела религиозного образования и </a:t>
            </a:r>
            <a:r>
              <a:rPr lang="ru-RU" sz="3800" dirty="0" err="1" smtClean="0"/>
              <a:t>катехизации</a:t>
            </a:r>
            <a:r>
              <a:rPr lang="ru-RU" sz="3800" dirty="0" smtClean="0"/>
              <a:t> (</a:t>
            </a:r>
            <a:r>
              <a:rPr lang="ru-RU" sz="3800" dirty="0" err="1" smtClean="0"/>
              <a:t>ОРОиК</a:t>
            </a:r>
            <a:r>
              <a:rPr lang="ru-RU" sz="3800" dirty="0" smtClean="0"/>
              <a:t>) </a:t>
            </a:r>
            <a:r>
              <a:rPr lang="ru-RU" sz="3800" dirty="0" err="1" smtClean="0"/>
              <a:t>Выксунской</a:t>
            </a:r>
            <a:r>
              <a:rPr lang="ru-RU" sz="3800" dirty="0" smtClean="0"/>
              <a:t> епархии</a:t>
            </a:r>
          </a:p>
          <a:p>
            <a:r>
              <a:rPr lang="ru-RU" sz="3800" dirty="0" smtClean="0"/>
              <a:t>5. Наталья Вениаминовна Игошина – заведующий ИДК управления образования администрации г.о.г. Выкса</a:t>
            </a:r>
          </a:p>
          <a:p>
            <a:r>
              <a:rPr lang="ru-RU" sz="3800" dirty="0" smtClean="0"/>
              <a:t>6. Елена Валерьевна </a:t>
            </a:r>
            <a:r>
              <a:rPr lang="ru-RU" sz="3800" dirty="0" err="1" smtClean="0"/>
              <a:t>Кашапова</a:t>
            </a:r>
            <a:r>
              <a:rPr lang="ru-RU" sz="3800" dirty="0" smtClean="0"/>
              <a:t> – методист ИДК отдела по вопросам образования администрации </a:t>
            </a:r>
            <a:r>
              <a:rPr lang="ru-RU" sz="3800" dirty="0" err="1" smtClean="0"/>
              <a:t>Ардатовского</a:t>
            </a:r>
            <a:r>
              <a:rPr lang="ru-RU" sz="3800" dirty="0" smtClean="0"/>
              <a:t> муниципального района</a:t>
            </a:r>
          </a:p>
          <a:p>
            <a:r>
              <a:rPr lang="ru-RU" sz="3800" dirty="0" smtClean="0"/>
              <a:t>7. Татьяна Васильевна Трифонова – руководитель ресурсного центра по духовно-нравственному воспитанию, Сосновское благочиние</a:t>
            </a:r>
          </a:p>
          <a:p>
            <a:r>
              <a:rPr lang="ru-RU" sz="3800" dirty="0" smtClean="0"/>
              <a:t>8. Зинаида Борисовна Серёгина – куратор по взаимодействию с муниципальной системой образования городского округа </a:t>
            </a:r>
            <a:r>
              <a:rPr lang="ru-RU" sz="3800" dirty="0" err="1" smtClean="0"/>
              <a:t>Навашинский</a:t>
            </a:r>
            <a:r>
              <a:rPr lang="ru-RU" sz="3800" dirty="0" smtClean="0"/>
              <a:t>, </a:t>
            </a:r>
            <a:r>
              <a:rPr lang="ru-RU" sz="3800" dirty="0" err="1" smtClean="0"/>
              <a:t>Вачского</a:t>
            </a:r>
            <a:r>
              <a:rPr lang="ru-RU" sz="3800" dirty="0" smtClean="0"/>
              <a:t> благочиния</a:t>
            </a:r>
          </a:p>
          <a:p>
            <a:r>
              <a:rPr lang="ru-RU" sz="3800" dirty="0" smtClean="0"/>
              <a:t>9. Елена Олеговна Мичурина – директор воскресной школы при храме Воздвижения Креста Господня (с. Б.Окулово) городского округа </a:t>
            </a:r>
            <a:r>
              <a:rPr lang="ru-RU" sz="3800" dirty="0" err="1" smtClean="0"/>
              <a:t>Навашинский</a:t>
            </a:r>
            <a:r>
              <a:rPr lang="ru-RU" sz="3800" dirty="0" smtClean="0"/>
              <a:t>.</a:t>
            </a:r>
          </a:p>
          <a:p>
            <a:r>
              <a:rPr lang="ru-RU" sz="38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>
            <a:normAutofit/>
          </a:bodyPr>
          <a:lstStyle/>
          <a:p>
            <a:r>
              <a:rPr lang="ru-RU" sz="2000" u="sng" dirty="0" smtClean="0">
                <a:hlinkClick r:id="rId2"/>
              </a:rPr>
              <a:t>             РЕГИСТРАЦИЯ КОМАНД</a:t>
            </a:r>
            <a:r>
              <a:rPr lang="ru-RU" sz="2000" dirty="0" smtClean="0"/>
              <a:t>   С 15 ПО 25 ЯНВАРЯ 2020 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26284" t="14391" r="27227" b="6250"/>
          <a:stretch>
            <a:fillRect/>
          </a:stretch>
        </p:blipFill>
        <p:spPr bwMode="auto">
          <a:xfrm>
            <a:off x="1619672" y="764704"/>
            <a:ext cx="5904656" cy="566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79512" y="34752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ПОДГОТОВИТЕЛЬНЫЙ ЭТАП (25-30 января 2020 г.)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Условие: у руководителя должна быть почта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gmail.сом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 Давайте познакомимся (25 января-30 января 2020 г.)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3" name="Рисунок 1" descr="https://i.ytimg.com/vi/8RiEl1wx-Qk/hqdefault.jpg"/>
          <p:cNvPicPr>
            <a:picLocks noChangeAspect="1" noChangeArrowheads="1"/>
          </p:cNvPicPr>
          <p:nvPr/>
        </p:nvPicPr>
        <p:blipFill>
          <a:blip r:embed="rId2" cstate="print"/>
          <a:srcRect t="8611" b="8888"/>
          <a:stretch>
            <a:fillRect/>
          </a:stretch>
        </p:blipFill>
        <p:spPr bwMode="auto">
          <a:xfrm>
            <a:off x="2555776" y="1124744"/>
            <a:ext cx="4068688" cy="2318206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971600" y="3302114"/>
            <a:ext cx="752432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1: Заполните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Лист ожидания в проекте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Лист ожидания в проекте заполняет каждая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команда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(1 раз)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2: Создать слайд в совместной презентации о своей команде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название команды, девиз, эмблема (нарисована детьми),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соответствующие тематике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интернет-проекта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фото 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фотоколлаж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команды, ссылка на сайт (школы, руководителя), где будет освещаться участие команды в проекте.  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Особо ценится интересный и творческий подход.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hlinkClick r:id="rId2"/>
          </p:cNvPr>
          <p:cNvSpPr>
            <a:spLocks noChangeArrowheads="1"/>
          </p:cNvSpPr>
          <p:nvPr/>
        </p:nvSpPr>
        <p:spPr bwMode="auto">
          <a:xfrm>
            <a:off x="683568" y="-16089"/>
            <a:ext cx="8136904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«Памятные даты военной истории»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Составление совместной презентации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(1 -10 февраля 2020)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09" name="Рисунок 4" descr="http://dkvrangel.ru/images/proekty/KalendarP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052736"/>
            <a:ext cx="5343525" cy="171450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79512" y="3111485"/>
            <a:ext cx="856895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История России богата знаменательными событиями. Во все века героизм, мужество воинов России, мощь и слава русского оружия были неотъемлемой частью величия Российского государства. Помимо военных побед существуют события, достойные быть увековеченными в народной памяти.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1. Изучите календарь памятных дат военной истории России.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2.  Создайте слайд в совместной презентации команд об одной из памятных дат (соблюдайте соответствие "команда-дата")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411760" y="188640"/>
            <a:ext cx="4116255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Буктрейлер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«Книги о войне»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(11-23 февраля 2020)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3" name="Рисунок 4" descr="http://1.bp.blogspot.com/-X4fY25tRPfo/VTGC7rwWyxI/AAAAAAAAIbs/TQXP9ZpRcTQ/s1600/%D0%B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980728"/>
            <a:ext cx="2847975" cy="1924050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2852936"/>
            <a:ext cx="91440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Память о Второй мировой войне, ее страшные образы, трагическое дыхание времени навсегда запечатлены в воспоминаниях очевидцев: в их письмах, рассказах, мемуарах. Обращение к ним заставляет о многом задуматься. Мы предлагаем вам познакомиться с героями произведений о войне, узнать о самоотверженности и величайшем терпении простого советского солдата, о тяжелых, полных опасностей буднях военной контрразведки и т.д.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1.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Выберите книгу о войне. Это может быть стихотворение, рассказ, повесть. Прочитайте.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2.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Поработав в сети Интернет, расшифруйте значение слова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буктрейлер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», посмотрите в сети готовые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буктрейлеры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составьте свое представление о структуре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буктрейлера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3.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Составьте свой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буктрейлер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 прочитанному произведению и опубликуйте его на слайде совместной презентации.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56</TotalTime>
  <Words>980</Words>
  <Application>Microsoft Office PowerPoint</Application>
  <PresentationFormat>Экран (4:3)</PresentationFormat>
  <Paragraphs>93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Начальная</vt:lpstr>
      <vt:lpstr>Епархиальный просветительский интернет-проект для младших школьников   «Мы-наследники Великой Победы» </vt:lpstr>
      <vt:lpstr>Положение</vt:lpstr>
      <vt:lpstr> Основная цель интернет-проекта– духовное развитие личности школьника и привитие ему основополагающих принципов нравственности на основе православных, патриотических, культурно-исторических традиций России, социально-педагогическая поддержка становления и развития гражданина России.   </vt:lpstr>
      <vt:lpstr>Слайд 4</vt:lpstr>
      <vt:lpstr>Состав экспертной комиссии  сетевого интернет-проекта  «Мы – наследники Великой Победы»:   </vt:lpstr>
      <vt:lpstr>             РЕГИСТРАЦИЯ КОМАНД   С 15 ПО 25 ЯНВАРЯ 2020 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Подведение итогов, награждение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Интернет-проект «Мы-наследники Великой победы» (анонс)</dc:title>
  <dc:creator>Администратор</dc:creator>
  <cp:lastModifiedBy>Admin</cp:lastModifiedBy>
  <cp:revision>10</cp:revision>
  <dcterms:created xsi:type="dcterms:W3CDTF">2019-12-11T15:37:41Z</dcterms:created>
  <dcterms:modified xsi:type="dcterms:W3CDTF">2020-03-03T17:47:23Z</dcterms:modified>
</cp:coreProperties>
</file>